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29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88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35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26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483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49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29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21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73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79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4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1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91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E9962F5-7807-42AE-98A2-9085BFD6F564}" type="datetimeFigureOut">
              <a:rPr lang="zh-TW" altLang="en-US" smtClean="0"/>
              <a:t>2022/5/29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6F00FF0-8112-4C7C-B0FE-D8E666B2D8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233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2369023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拉麵訂購系統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472792" y="5486401"/>
            <a:ext cx="2529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高雄全端班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盧宥任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53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、修改我的最愛內容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、單一或全部下單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7" y="2241187"/>
            <a:ext cx="5361576" cy="36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的最愛資料表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07" y="5085597"/>
            <a:ext cx="5794342" cy="4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訂購紀錄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、顯示未完成及以完成訂單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、以關鍵字及日期顯示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7" y="2241187"/>
            <a:ext cx="5394040" cy="360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34" y="5140314"/>
            <a:ext cx="5985959" cy="4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顯示未完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成的訂單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、變更訂單狀態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34" y="5140314"/>
            <a:ext cx="5985959" cy="4111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8" y="2241187"/>
            <a:ext cx="49655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商品上下架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、商品資料修改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、新增商品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9" y="2241187"/>
            <a:ext cx="4945574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07" y="5110872"/>
            <a:ext cx="57435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訂單記錄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、顯示已完成及已取消訂單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、以關鍵字及日期顯示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9" y="2241187"/>
            <a:ext cx="4949264" cy="36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34" y="5140314"/>
            <a:ext cx="5985959" cy="4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2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會員管理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、顯示所有會員資料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、依關鍵字及生日查詢顯示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、變更帳號狀態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47" y="2241187"/>
            <a:ext cx="4959606" cy="360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07" y="5055214"/>
            <a:ext cx="5960421" cy="6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員工管理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、變更及移除員工密碼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、新建員工帳號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47" y="2241187"/>
            <a:ext cx="4973684" cy="360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59607" y="4529744"/>
            <a:ext cx="2889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67" y="5042719"/>
            <a:ext cx="2924642" cy="7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28473" y="277758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主要架構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3" y="3239310"/>
            <a:ext cx="3477434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80" y="3239310"/>
            <a:ext cx="3750987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909" y="3239310"/>
            <a:ext cx="3485724" cy="252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24960" y="2383276"/>
            <a:ext cx="17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227583" y="2383276"/>
            <a:ext cx="17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67281" y="2383276"/>
            <a:ext cx="17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62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進入訂購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4" y="2237362"/>
            <a:ext cx="4967763" cy="360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、會員登入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已建立帳號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、直接訂購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訪客訂購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2" y="4277317"/>
            <a:ext cx="6343042" cy="63980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42" y="5515343"/>
            <a:ext cx="2198756" cy="69434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642042" y="3778153"/>
            <a:ext cx="219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42042" y="5016179"/>
            <a:ext cx="219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46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帳號申請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、建立會員帳號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42042" y="4079712"/>
            <a:ext cx="219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新建會員資料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2" y="2241187"/>
            <a:ext cx="4945574" cy="36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2" y="4777157"/>
            <a:ext cx="6305448" cy="4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重置並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取得暫時密碼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42" y="4326650"/>
            <a:ext cx="6343200" cy="4747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642041" y="3778153"/>
            <a:ext cx="2889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前密碼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-b123789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42041" y="5016179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變更後密碼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-350227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2" y="2241187"/>
            <a:ext cx="4973684" cy="36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42" y="5565010"/>
            <a:ext cx="6343200" cy="4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員工登入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、系統管理員登入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60328" y="3778153"/>
            <a:ext cx="2889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060328" y="5084275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7" y="2241187"/>
            <a:ext cx="4971429" cy="36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88" y="4291128"/>
            <a:ext cx="2924642" cy="7250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742" y="5542436"/>
            <a:ext cx="3027734" cy="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拉麵訂購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、選取餐點加入訂購單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、將餐點加入我的最愛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的最愛資料表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2" y="2241187"/>
            <a:ext cx="5373223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07" y="5085597"/>
            <a:ext cx="5794342" cy="4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訂單確認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確認及修改訂單內容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、送出訂單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訂單資料表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2" y="2241187"/>
            <a:ext cx="5402985" cy="36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34" y="5140314"/>
            <a:ext cx="5985959" cy="4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訂購系統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59607" y="2202275"/>
            <a:ext cx="4974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修改密碼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、修改個人資料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59607" y="4481161"/>
            <a:ext cx="278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會員帳號資料表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2" y="2241187"/>
            <a:ext cx="5367381" cy="36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07" y="5055214"/>
            <a:ext cx="5960421" cy="6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1620</TotalTime>
  <Words>384</Words>
  <Application>Microsoft Office PowerPoint</Application>
  <PresentationFormat>寬螢幕</PresentationFormat>
  <Paragraphs>82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Corbel</vt:lpstr>
      <vt:lpstr>Times New Roman</vt:lpstr>
      <vt:lpstr>深度</vt:lpstr>
      <vt:lpstr>期中專題—拉麵訂購系統</vt:lpstr>
      <vt:lpstr>主要架構</vt:lpstr>
      <vt:lpstr>登入系統—進入訂購</vt:lpstr>
      <vt:lpstr>登入系統—帳號申請</vt:lpstr>
      <vt:lpstr>登入系統—忘記密碼</vt:lpstr>
      <vt:lpstr>登入系統—員工登入</vt:lpstr>
      <vt:lpstr>訂購系統—拉麵訂購</vt:lpstr>
      <vt:lpstr>訂購系統—訂單確認</vt:lpstr>
      <vt:lpstr>訂購系統—會員資料</vt:lpstr>
      <vt:lpstr>訂購系統—我的最愛</vt:lpstr>
      <vt:lpstr>訂購系統—訂購紀錄</vt:lpstr>
      <vt:lpstr>員工系統—訂單管理</vt:lpstr>
      <vt:lpstr>員工系統—商品管理</vt:lpstr>
      <vt:lpstr>員工系統—訂單記錄</vt:lpstr>
      <vt:lpstr>員工系統—會員管理</vt:lpstr>
      <vt:lpstr>員工系統—員工管理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宥任 盧</dc:creator>
  <cp:lastModifiedBy>宥任 盧</cp:lastModifiedBy>
  <cp:revision>25</cp:revision>
  <dcterms:created xsi:type="dcterms:W3CDTF">2022-05-15T03:19:59Z</dcterms:created>
  <dcterms:modified xsi:type="dcterms:W3CDTF">2022-05-29T07:49:21Z</dcterms:modified>
</cp:coreProperties>
</file>